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9d399d1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29d399d1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29d399d1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29d399d1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29d399d1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29d399d1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29d399d1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29d399d1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29d399d1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29d399d1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1700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[Track A]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ChainFact: A Decentralized News Verification Platform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562550"/>
            <a:ext cx="7688100" cy="11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Sheng Lee (MIT), Tugsbayasgalan Manlaibaatar (MIT), Jothi Arul Prakash, Yoke Keng Ngeow, Tay Loong Lai, Chun Kee Yap, Yon Sheng Lim, Guo Ren Mong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729450" y="2788200"/>
            <a:ext cx="77673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Protecting Society from COVID-19 Fake News Pandemic</a:t>
            </a:r>
            <a:r>
              <a:rPr b="1" lang="en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</a:t>
            </a:r>
            <a:r>
              <a:rPr lang="en"/>
              <a:t>Fake News Pandemic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681250"/>
            <a:ext cx="76887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1800"/>
              </a:spcBef>
              <a:spcAft>
                <a:spcPts val="0"/>
              </a:spcAft>
              <a:buClr>
                <a:srgbClr val="2A2A2A"/>
              </a:buClr>
              <a:buSzPts val="1350"/>
              <a:buFont typeface="Georgia"/>
              <a:buChar char="●"/>
            </a:pPr>
            <a:r>
              <a:rPr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COVID-19 fake news pandemic is </a:t>
            </a:r>
            <a:r>
              <a:rPr b="1"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 deadly</a:t>
            </a:r>
            <a:r>
              <a:rPr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as the virus itself.</a:t>
            </a:r>
            <a:endParaRPr sz="1350">
              <a:solidFill>
                <a:srgbClr val="2A2A2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1350">
              <a:solidFill>
                <a:srgbClr val="2A2A2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75" y="2491350"/>
            <a:ext cx="4523953" cy="6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925" y="2325975"/>
            <a:ext cx="3940549" cy="971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5" y="4055800"/>
            <a:ext cx="4099499" cy="805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729450" y="3174450"/>
            <a:ext cx="76887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1800"/>
              </a:spcBef>
              <a:spcAft>
                <a:spcPts val="0"/>
              </a:spcAft>
              <a:buClr>
                <a:srgbClr val="2A2A2A"/>
              </a:buClr>
              <a:buSzPts val="1350"/>
              <a:buFont typeface="Georgia"/>
              <a:buChar char="●"/>
            </a:pPr>
            <a:r>
              <a:rPr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Fake news are </a:t>
            </a:r>
            <a:r>
              <a:rPr b="1"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70% more likely to be shared</a:t>
            </a:r>
            <a:r>
              <a:rPr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than real ones.</a:t>
            </a:r>
            <a:endParaRPr sz="1350">
              <a:solidFill>
                <a:srgbClr val="2A2A2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350"/>
              <a:buFont typeface="Georgia"/>
              <a:buChar char="●"/>
            </a:pPr>
            <a:r>
              <a:rPr b="1"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Media credibility all-time-low</a:t>
            </a:r>
            <a:r>
              <a:rPr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350">
              <a:solidFill>
                <a:srgbClr val="2A2A2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426" y="3922150"/>
            <a:ext cx="4258051" cy="1015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850" y="473925"/>
            <a:ext cx="2300851" cy="466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727650" y="1173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ChainFact App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722250" y="2174775"/>
            <a:ext cx="5139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democratic voting system for organizations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vote on news accuracy.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Publishing fake news will lower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credibility score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Reward users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digital $ for engaging with accurate news.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Blockchain-based to guarantee transparency, immutability, and security.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558325" y="3545050"/>
            <a:ext cx="1815900" cy="504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5"/>
          <p:cNvCxnSpPr/>
          <p:nvPr/>
        </p:nvCxnSpPr>
        <p:spPr>
          <a:xfrm>
            <a:off x="5709625" y="2260050"/>
            <a:ext cx="5400" cy="264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5"/>
          <p:cNvCxnSpPr>
            <a:endCxn id="107" idx="1"/>
          </p:cNvCxnSpPr>
          <p:nvPr/>
        </p:nvCxnSpPr>
        <p:spPr>
          <a:xfrm>
            <a:off x="5723725" y="2377450"/>
            <a:ext cx="834600" cy="1419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5"/>
          <p:cNvCxnSpPr/>
          <p:nvPr/>
        </p:nvCxnSpPr>
        <p:spPr>
          <a:xfrm flipH="1">
            <a:off x="5505450" y="2689300"/>
            <a:ext cx="5400" cy="236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5"/>
          <p:cNvCxnSpPr>
            <a:endCxn id="112" idx="1"/>
          </p:cNvCxnSpPr>
          <p:nvPr/>
        </p:nvCxnSpPr>
        <p:spPr>
          <a:xfrm flipH="1" rot="10800000">
            <a:off x="5515750" y="2057925"/>
            <a:ext cx="2541300" cy="76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5"/>
          <p:cNvSpPr/>
          <p:nvPr/>
        </p:nvSpPr>
        <p:spPr>
          <a:xfrm>
            <a:off x="8057050" y="1941075"/>
            <a:ext cx="359400" cy="233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5"/>
          <p:cNvCxnSpPr/>
          <p:nvPr/>
        </p:nvCxnSpPr>
        <p:spPr>
          <a:xfrm flipH="1">
            <a:off x="5817950" y="2968900"/>
            <a:ext cx="5400" cy="236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5"/>
          <p:cNvCxnSpPr>
            <a:endCxn id="115" idx="1"/>
          </p:cNvCxnSpPr>
          <p:nvPr/>
        </p:nvCxnSpPr>
        <p:spPr>
          <a:xfrm flipH="1" rot="10800000">
            <a:off x="5818975" y="2291625"/>
            <a:ext cx="747900" cy="830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/>
          <p:nvPr/>
        </p:nvSpPr>
        <p:spPr>
          <a:xfrm>
            <a:off x="6566875" y="2174775"/>
            <a:ext cx="637800" cy="233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587" y="476213"/>
            <a:ext cx="2300851" cy="4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51" y="478800"/>
            <a:ext cx="2298326" cy="46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951" y="478799"/>
            <a:ext cx="2298326" cy="4662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6"/>
          <p:cNvCxnSpPr/>
          <p:nvPr/>
        </p:nvCxnSpPr>
        <p:spPr>
          <a:xfrm>
            <a:off x="5378225" y="3686725"/>
            <a:ext cx="939000" cy="1311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rot="10800000">
            <a:off x="2885750" y="704125"/>
            <a:ext cx="1464300" cy="3611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6"/>
          <p:cNvCxnSpPr/>
          <p:nvPr/>
        </p:nvCxnSpPr>
        <p:spPr>
          <a:xfrm flipH="1" rot="10800000">
            <a:off x="5385125" y="780025"/>
            <a:ext cx="863100" cy="2789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6"/>
          <p:cNvCxnSpPr/>
          <p:nvPr/>
        </p:nvCxnSpPr>
        <p:spPr>
          <a:xfrm flipH="1">
            <a:off x="2802950" y="4488650"/>
            <a:ext cx="1547100" cy="544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ChainFact Reward Mechanism</a:t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0" l="0" r="1623" t="0"/>
          <a:stretch/>
        </p:blipFill>
        <p:spPr>
          <a:xfrm>
            <a:off x="1567300" y="1617525"/>
            <a:ext cx="3671449" cy="209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4">
            <a:alphaModFix/>
          </a:blip>
          <a:srcRect b="0" l="7783" r="0" t="0"/>
          <a:stretch/>
        </p:blipFill>
        <p:spPr>
          <a:xfrm>
            <a:off x="5238750" y="1617525"/>
            <a:ext cx="2272299" cy="21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5">
            <a:alphaModFix/>
          </a:blip>
          <a:srcRect b="0" l="0" r="0" t="54679"/>
          <a:stretch/>
        </p:blipFill>
        <p:spPr>
          <a:xfrm>
            <a:off x="3911000" y="4156225"/>
            <a:ext cx="1321974" cy="9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6">
            <a:alphaModFix/>
          </a:blip>
          <a:srcRect b="0" l="32217" r="0" t="0"/>
          <a:stretch/>
        </p:blipFill>
        <p:spPr>
          <a:xfrm>
            <a:off x="4528700" y="2996025"/>
            <a:ext cx="171950" cy="16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448750" y="2465400"/>
            <a:ext cx="2798400" cy="26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decentralized, transparent news verification platform.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Organizations vote on news accuracy: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restoring public trust to media.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incentivized to engage with accurate news: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society protected from COVID-19 fake news pandemic.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75" y="1031175"/>
            <a:ext cx="5685501" cy="362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450" y="1797863"/>
            <a:ext cx="1374025" cy="5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